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58474-B469-4392-A3B5-8EC7A8A0E0EE}" v="6" dt="2022-02-27T14:58:18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85" d="100"/>
          <a:sy n="85" d="100"/>
        </p:scale>
        <p:origin x="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y kremer" userId="cdbffbba89145884" providerId="LiveId" clId="{45958474-B469-4392-A3B5-8EC7A8A0E0EE}"/>
    <pc:docChg chg="undo custSel addSld delSld modSld sldOrd">
      <pc:chgData name="kimberly kremer" userId="cdbffbba89145884" providerId="LiveId" clId="{45958474-B469-4392-A3B5-8EC7A8A0E0EE}" dt="2022-02-27T13:45:26.950" v="116" actId="1076"/>
      <pc:docMkLst>
        <pc:docMk/>
      </pc:docMkLst>
      <pc:sldChg chg="del">
        <pc:chgData name="kimberly kremer" userId="cdbffbba89145884" providerId="LiveId" clId="{45958474-B469-4392-A3B5-8EC7A8A0E0EE}" dt="2022-02-27T13:19:22.737" v="0" actId="2696"/>
        <pc:sldMkLst>
          <pc:docMk/>
          <pc:sldMk cId="3389016736" sldId="257"/>
        </pc:sldMkLst>
      </pc:sldChg>
      <pc:sldChg chg="addSp delSp modSp mod setBg setClrOvrMap">
        <pc:chgData name="kimberly kremer" userId="cdbffbba89145884" providerId="LiveId" clId="{45958474-B469-4392-A3B5-8EC7A8A0E0EE}" dt="2022-02-27T13:36:24.793" v="53" actId="1076"/>
        <pc:sldMkLst>
          <pc:docMk/>
          <pc:sldMk cId="2212478459" sldId="258"/>
        </pc:sldMkLst>
        <pc:spChg chg="mod">
          <ac:chgData name="kimberly kremer" userId="cdbffbba89145884" providerId="LiveId" clId="{45958474-B469-4392-A3B5-8EC7A8A0E0EE}" dt="2022-02-27T13:35:44.110" v="44" actId="14100"/>
          <ac:spMkLst>
            <pc:docMk/>
            <pc:sldMk cId="2212478459" sldId="258"/>
            <ac:spMk id="2" creationId="{F9F9EB84-7AFD-4827-AE1D-5D49D5475A95}"/>
          </ac:spMkLst>
        </pc:spChg>
        <pc:spChg chg="mod">
          <ac:chgData name="kimberly kremer" userId="cdbffbba89145884" providerId="LiveId" clId="{45958474-B469-4392-A3B5-8EC7A8A0E0EE}" dt="2022-02-27T13:36:24.793" v="53" actId="1076"/>
          <ac:spMkLst>
            <pc:docMk/>
            <pc:sldMk cId="2212478459" sldId="258"/>
            <ac:spMk id="3" creationId="{A53CC077-58A0-4113-8537-C5270BD7A9B0}"/>
          </ac:spMkLst>
        </pc:spChg>
        <pc:spChg chg="add del">
          <ac:chgData name="kimberly kremer" userId="cdbffbba89145884" providerId="LiveId" clId="{45958474-B469-4392-A3B5-8EC7A8A0E0EE}" dt="2022-02-27T13:35:11.593" v="34" actId="26606"/>
          <ac:spMkLst>
            <pc:docMk/>
            <pc:sldMk cId="2212478459" sldId="258"/>
            <ac:spMk id="19" creationId="{2AEFFFF2-9EB4-4B6C-B9F8-2BA3EF89A21C}"/>
          </ac:spMkLst>
        </pc:spChg>
        <pc:spChg chg="add del">
          <ac:chgData name="kimberly kremer" userId="cdbffbba89145884" providerId="LiveId" clId="{45958474-B469-4392-A3B5-8EC7A8A0E0EE}" dt="2022-02-27T13:35:11.593" v="34" actId="26606"/>
          <ac:spMkLst>
            <pc:docMk/>
            <pc:sldMk cId="2212478459" sldId="258"/>
            <ac:spMk id="21" creationId="{0D65299F-028F-4AFC-B46A-8DB33E20FE4A}"/>
          </ac:spMkLst>
        </pc:spChg>
        <pc:spChg chg="add del">
          <ac:chgData name="kimberly kremer" userId="cdbffbba89145884" providerId="LiveId" clId="{45958474-B469-4392-A3B5-8EC7A8A0E0EE}" dt="2022-02-27T13:35:11.593" v="34" actId="26606"/>
          <ac:spMkLst>
            <pc:docMk/>
            <pc:sldMk cId="2212478459" sldId="258"/>
            <ac:spMk id="23" creationId="{BAC87F6E-526A-49B5-995D-42DB656594C9}"/>
          </ac:spMkLst>
        </pc:spChg>
        <pc:spChg chg="add del">
          <ac:chgData name="kimberly kremer" userId="cdbffbba89145884" providerId="LiveId" clId="{45958474-B469-4392-A3B5-8EC7A8A0E0EE}" dt="2022-02-27T13:35:11.572" v="33" actId="26606"/>
          <ac:spMkLst>
            <pc:docMk/>
            <pc:sldMk cId="2212478459" sldId="258"/>
            <ac:spMk id="28" creationId="{1660E788-AFA9-4A1B-9991-6AA74632A15B}"/>
          </ac:spMkLst>
        </pc:spChg>
        <pc:spChg chg="add del">
          <ac:chgData name="kimberly kremer" userId="cdbffbba89145884" providerId="LiveId" clId="{45958474-B469-4392-A3B5-8EC7A8A0E0EE}" dt="2022-02-27T13:35:11.572" v="33" actId="26606"/>
          <ac:spMkLst>
            <pc:docMk/>
            <pc:sldMk cId="2212478459" sldId="258"/>
            <ac:spMk id="30" creationId="{867D4867-5BA7-4462-B2F6-A23F4A622AA7}"/>
          </ac:spMkLst>
        </pc:spChg>
        <pc:spChg chg="add">
          <ac:chgData name="kimberly kremer" userId="cdbffbba89145884" providerId="LiveId" clId="{45958474-B469-4392-A3B5-8EC7A8A0E0EE}" dt="2022-02-27T13:35:11.593" v="34" actId="26606"/>
          <ac:spMkLst>
            <pc:docMk/>
            <pc:sldMk cId="2212478459" sldId="258"/>
            <ac:spMk id="32" creationId="{1660E788-AFA9-4A1B-9991-6AA74632A15B}"/>
          </ac:spMkLst>
        </pc:spChg>
        <pc:spChg chg="add">
          <ac:chgData name="kimberly kremer" userId="cdbffbba89145884" providerId="LiveId" clId="{45958474-B469-4392-A3B5-8EC7A8A0E0EE}" dt="2022-02-27T13:35:11.593" v="34" actId="26606"/>
          <ac:spMkLst>
            <pc:docMk/>
            <pc:sldMk cId="2212478459" sldId="258"/>
            <ac:spMk id="33" creationId="{867D4867-5BA7-4462-B2F6-A23F4A622AA7}"/>
          </ac:spMkLst>
        </pc:spChg>
        <pc:picChg chg="add mod ord">
          <ac:chgData name="kimberly kremer" userId="cdbffbba89145884" providerId="LiveId" clId="{45958474-B469-4392-A3B5-8EC7A8A0E0EE}" dt="2022-02-27T13:35:21.506" v="37" actId="14100"/>
          <ac:picMkLst>
            <pc:docMk/>
            <pc:sldMk cId="2212478459" sldId="258"/>
            <ac:picMk id="7" creationId="{07F7A7F0-844B-429D-96FE-506F9488306C}"/>
          </ac:picMkLst>
        </pc:picChg>
      </pc:sldChg>
      <pc:sldChg chg="addSp delSp modSp mod setBg">
        <pc:chgData name="kimberly kremer" userId="cdbffbba89145884" providerId="LiveId" clId="{45958474-B469-4392-A3B5-8EC7A8A0E0EE}" dt="2022-02-27T13:45:26.950" v="116" actId="1076"/>
        <pc:sldMkLst>
          <pc:docMk/>
          <pc:sldMk cId="1463921801" sldId="259"/>
        </pc:sldMkLst>
        <pc:spChg chg="mod">
          <ac:chgData name="kimberly kremer" userId="cdbffbba89145884" providerId="LiveId" clId="{45958474-B469-4392-A3B5-8EC7A8A0E0EE}" dt="2022-02-27T13:45:04.565" v="112" actId="26606"/>
          <ac:spMkLst>
            <pc:docMk/>
            <pc:sldMk cId="1463921801" sldId="259"/>
            <ac:spMk id="2" creationId="{F9F9EB84-7AFD-4827-AE1D-5D49D5475A95}"/>
          </ac:spMkLst>
        </pc:spChg>
        <pc:spChg chg="mod ord">
          <ac:chgData name="kimberly kremer" userId="cdbffbba89145884" providerId="LiveId" clId="{45958474-B469-4392-A3B5-8EC7A8A0E0EE}" dt="2022-02-27T13:45:26.950" v="116" actId="1076"/>
          <ac:spMkLst>
            <pc:docMk/>
            <pc:sldMk cId="1463921801" sldId="259"/>
            <ac:spMk id="3" creationId="{A53CC077-58A0-4113-8537-C5270BD7A9B0}"/>
          </ac:spMkLst>
        </pc:spChg>
        <pc:spChg chg="del">
          <ac:chgData name="kimberly kremer" userId="cdbffbba89145884" providerId="LiveId" clId="{45958474-B469-4392-A3B5-8EC7A8A0E0EE}" dt="2022-02-27T13:45:04.565" v="112" actId="26606"/>
          <ac:spMkLst>
            <pc:docMk/>
            <pc:sldMk cId="1463921801" sldId="259"/>
            <ac:spMk id="34" creationId="{23530FE0-C542-45A1-BCD8-935787009C64}"/>
          </ac:spMkLst>
        </pc:spChg>
        <pc:spChg chg="del">
          <ac:chgData name="kimberly kremer" userId="cdbffbba89145884" providerId="LiveId" clId="{45958474-B469-4392-A3B5-8EC7A8A0E0EE}" dt="2022-02-27T13:45:04.565" v="112" actId="26606"/>
          <ac:spMkLst>
            <pc:docMk/>
            <pc:sldMk cId="1463921801" sldId="259"/>
            <ac:spMk id="35" creationId="{F2A658D9-F185-44F1-BA33-D50320D1D078}"/>
          </ac:spMkLst>
        </pc:spChg>
        <pc:spChg chg="del">
          <ac:chgData name="kimberly kremer" userId="cdbffbba89145884" providerId="LiveId" clId="{45958474-B469-4392-A3B5-8EC7A8A0E0EE}" dt="2022-02-27T13:45:04.565" v="112" actId="26606"/>
          <ac:spMkLst>
            <pc:docMk/>
            <pc:sldMk cId="1463921801" sldId="259"/>
            <ac:spMk id="36" creationId="{BAC87F6E-526A-49B5-995D-42DB656594C9}"/>
          </ac:spMkLst>
        </pc:spChg>
        <pc:spChg chg="add">
          <ac:chgData name="kimberly kremer" userId="cdbffbba89145884" providerId="LiveId" clId="{45958474-B469-4392-A3B5-8EC7A8A0E0EE}" dt="2022-02-27T13:45:04.565" v="112" actId="26606"/>
          <ac:spMkLst>
            <pc:docMk/>
            <pc:sldMk cId="1463921801" sldId="259"/>
            <ac:spMk id="41" creationId="{2AEFFFF2-9EB4-4B6C-B9F8-2BA3EF89A21C}"/>
          </ac:spMkLst>
        </pc:spChg>
        <pc:spChg chg="add">
          <ac:chgData name="kimberly kremer" userId="cdbffbba89145884" providerId="LiveId" clId="{45958474-B469-4392-A3B5-8EC7A8A0E0EE}" dt="2022-02-27T13:45:04.565" v="112" actId="26606"/>
          <ac:spMkLst>
            <pc:docMk/>
            <pc:sldMk cId="1463921801" sldId="259"/>
            <ac:spMk id="43" creationId="{0D65299F-028F-4AFC-B46A-8DB33E20FE4A}"/>
          </ac:spMkLst>
        </pc:spChg>
        <pc:spChg chg="add">
          <ac:chgData name="kimberly kremer" userId="cdbffbba89145884" providerId="LiveId" clId="{45958474-B469-4392-A3B5-8EC7A8A0E0EE}" dt="2022-02-27T13:45:04.565" v="112" actId="26606"/>
          <ac:spMkLst>
            <pc:docMk/>
            <pc:sldMk cId="1463921801" sldId="259"/>
            <ac:spMk id="45" creationId="{BAC87F6E-526A-49B5-995D-42DB656594C9}"/>
          </ac:spMkLst>
        </pc:spChg>
      </pc:sldChg>
      <pc:sldChg chg="addSp delSp modSp add mod setBg setClrOvrMap">
        <pc:chgData name="kimberly kremer" userId="cdbffbba89145884" providerId="LiveId" clId="{45958474-B469-4392-A3B5-8EC7A8A0E0EE}" dt="2022-02-27T13:39:18.215" v="107" actId="14100"/>
        <pc:sldMkLst>
          <pc:docMk/>
          <pc:sldMk cId="3882487076" sldId="260"/>
        </pc:sldMkLst>
        <pc:spChg chg="mod">
          <ac:chgData name="kimberly kremer" userId="cdbffbba89145884" providerId="LiveId" clId="{45958474-B469-4392-A3B5-8EC7A8A0E0EE}" dt="2022-02-27T13:39:18.215" v="107" actId="14100"/>
          <ac:spMkLst>
            <pc:docMk/>
            <pc:sldMk cId="3882487076" sldId="260"/>
            <ac:spMk id="2" creationId="{F9F9EB84-7AFD-4827-AE1D-5D49D5475A95}"/>
          </ac:spMkLst>
        </pc:spChg>
        <pc:spChg chg="del">
          <ac:chgData name="kimberly kremer" userId="cdbffbba89145884" providerId="LiveId" clId="{45958474-B469-4392-A3B5-8EC7A8A0E0EE}" dt="2022-02-27T13:38:16.253" v="81" actId="478"/>
          <ac:spMkLst>
            <pc:docMk/>
            <pc:sldMk cId="3882487076" sldId="260"/>
            <ac:spMk id="3" creationId="{A53CC077-58A0-4113-8537-C5270BD7A9B0}"/>
          </ac:spMkLst>
        </pc:spChg>
        <pc:spChg chg="add del mod">
          <ac:chgData name="kimberly kremer" userId="cdbffbba89145884" providerId="LiveId" clId="{45958474-B469-4392-A3B5-8EC7A8A0E0EE}" dt="2022-02-27T13:38:32.142" v="83" actId="26606"/>
          <ac:spMkLst>
            <pc:docMk/>
            <pc:sldMk cId="3882487076" sldId="260"/>
            <ac:spMk id="5" creationId="{BEF25FAE-ECE1-4691-8D78-1C92178C487F}"/>
          </ac:spMkLst>
        </pc:spChg>
        <pc:spChg chg="del">
          <ac:chgData name="kimberly kremer" userId="cdbffbba89145884" providerId="LiveId" clId="{45958474-B469-4392-A3B5-8EC7A8A0E0EE}" dt="2022-02-27T13:38:32.142" v="83" actId="26606"/>
          <ac:spMkLst>
            <pc:docMk/>
            <pc:sldMk cId="3882487076" sldId="260"/>
            <ac:spMk id="34" creationId="{23530FE0-C542-45A1-BCD8-935787009C64}"/>
          </ac:spMkLst>
        </pc:spChg>
        <pc:spChg chg="del">
          <ac:chgData name="kimberly kremer" userId="cdbffbba89145884" providerId="LiveId" clId="{45958474-B469-4392-A3B5-8EC7A8A0E0EE}" dt="2022-02-27T13:38:32.142" v="83" actId="26606"/>
          <ac:spMkLst>
            <pc:docMk/>
            <pc:sldMk cId="3882487076" sldId="260"/>
            <ac:spMk id="35" creationId="{F2A658D9-F185-44F1-BA33-D50320D1D078}"/>
          </ac:spMkLst>
        </pc:spChg>
        <pc:spChg chg="del">
          <ac:chgData name="kimberly kremer" userId="cdbffbba89145884" providerId="LiveId" clId="{45958474-B469-4392-A3B5-8EC7A8A0E0EE}" dt="2022-02-27T13:38:32.142" v="83" actId="26606"/>
          <ac:spMkLst>
            <pc:docMk/>
            <pc:sldMk cId="3882487076" sldId="260"/>
            <ac:spMk id="36" creationId="{BAC87F6E-526A-49B5-995D-42DB656594C9}"/>
          </ac:spMkLst>
        </pc:spChg>
        <pc:picChg chg="add mod">
          <ac:chgData name="kimberly kremer" userId="cdbffbba89145884" providerId="LiveId" clId="{45958474-B469-4392-A3B5-8EC7A8A0E0EE}" dt="2022-02-27T13:38:32.142" v="83" actId="26606"/>
          <ac:picMkLst>
            <pc:docMk/>
            <pc:sldMk cId="3882487076" sldId="260"/>
            <ac:picMk id="9" creationId="{61105B5E-C265-49DC-8167-B699C7DF745F}"/>
          </ac:picMkLst>
        </pc:picChg>
      </pc:sldChg>
      <pc:sldChg chg="add del ord">
        <pc:chgData name="kimberly kremer" userId="cdbffbba89145884" providerId="LiveId" clId="{45958474-B469-4392-A3B5-8EC7A8A0E0EE}" dt="2022-02-27T13:40:13.081" v="111" actId="2696"/>
        <pc:sldMkLst>
          <pc:docMk/>
          <pc:sldMk cId="393310151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57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1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3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6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6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3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1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6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0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A19BA4-FEC5-4018-83F6-9515D133B4D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ED677A-FFEF-4312-A41F-2F300C18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6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9EB84-7AFD-4827-AE1D-5D49D547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65" y="105666"/>
            <a:ext cx="6242719" cy="14088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Bell MT" panose="02020503060305020303" pitchFamily="18" charset="0"/>
              </a:rPr>
              <a:t>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077-58A0-4113-8537-C5270BD7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728788"/>
            <a:ext cx="6750844" cy="502354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300" b="1" dirty="0">
                <a:solidFill>
                  <a:schemeClr val="bg1"/>
                </a:solidFill>
                <a:latin typeface="Bell MT" panose="02020503060305020303" pitchFamily="18" charset="0"/>
              </a:rPr>
              <a:t>Lent </a:t>
            </a:r>
            <a:r>
              <a:rPr lang="en-US" altLang="en-US" sz="3300" dirty="0">
                <a:solidFill>
                  <a:schemeClr val="bg1"/>
                </a:solidFill>
                <a:latin typeface="Bell MT" panose="02020503060305020303" pitchFamily="18" charset="0"/>
              </a:rPr>
              <a:t>– 40 days leading up to Easter when we prepare for the Resurrection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300" b="1" dirty="0">
                <a:solidFill>
                  <a:schemeClr val="bg1"/>
                </a:solidFill>
                <a:latin typeface="Bell MT" panose="02020503060305020303" pitchFamily="18" charset="0"/>
              </a:rPr>
              <a:t>Ways to engage:</a:t>
            </a:r>
            <a:endParaRPr lang="en-US" altLang="en-US" sz="33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Fast </a:t>
            </a:r>
            <a:r>
              <a:rPr lang="en-US" altLang="en-US" sz="2800" dirty="0">
                <a:solidFill>
                  <a:schemeClr val="bg1"/>
                </a:solidFill>
                <a:latin typeface="Bell MT" panose="02020503060305020303" pitchFamily="18" charset="0"/>
              </a:rPr>
              <a:t>certain foods meals or </a:t>
            </a:r>
            <a:r>
              <a:rPr lang="en-US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abstain </a:t>
            </a:r>
            <a:r>
              <a:rPr lang="en-US" altLang="en-US" sz="2800" dirty="0">
                <a:solidFill>
                  <a:schemeClr val="bg1"/>
                </a:solidFill>
                <a:latin typeface="Bell MT" panose="02020503060305020303" pitchFamily="18" charset="0"/>
              </a:rPr>
              <a:t>from certain activities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Morning prayer – </a:t>
            </a:r>
            <a:r>
              <a:rPr lang="en-US" altLang="en-US" sz="2800" dirty="0">
                <a:solidFill>
                  <a:schemeClr val="bg1"/>
                </a:solidFill>
                <a:latin typeface="Bell MT" panose="02020503060305020303" pitchFamily="18" charset="0"/>
              </a:rPr>
              <a:t>Mon-Thurs; drop-in from 5.30-8.30am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Bible reading plan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Special Services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Ash Wednesday – </a:t>
            </a:r>
            <a:r>
              <a:rPr lang="en-US" altLang="en-US" sz="2800" dirty="0">
                <a:solidFill>
                  <a:schemeClr val="bg1"/>
                </a:solidFill>
                <a:latin typeface="Bell MT" panose="02020503060305020303" pitchFamily="18" charset="0"/>
              </a:rPr>
              <a:t>Mar 2; 7pm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Healing Service - </a:t>
            </a:r>
            <a:r>
              <a:rPr lang="en-US" altLang="en-US" sz="2800" dirty="0">
                <a:solidFill>
                  <a:schemeClr val="bg1"/>
                </a:solidFill>
                <a:latin typeface="Bell MT" panose="02020503060305020303" pitchFamily="18" charset="0"/>
              </a:rPr>
              <a:t>Mar 30; 7pm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Good Friday – </a:t>
            </a:r>
            <a:r>
              <a:rPr lang="en-US" altLang="en-US" sz="2800" dirty="0">
                <a:solidFill>
                  <a:schemeClr val="bg1"/>
                </a:solidFill>
                <a:latin typeface="Bell MT" panose="02020503060305020303" pitchFamily="18" charset="0"/>
              </a:rPr>
              <a:t>Apr 15; 7pm</a:t>
            </a:r>
            <a:endParaRPr lang="en-US" alt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7A7F0-844B-429D-96FE-506F94883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48" y="1278731"/>
            <a:ext cx="4210008" cy="42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7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9EB84-7AFD-4827-AE1D-5D49D547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Bell MT" panose="02020503060305020303" pitchFamily="18" charset="0"/>
              </a:rPr>
              <a:t>Mark 1:21-34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077-58A0-4113-8537-C5270BD7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46" y="302930"/>
            <a:ext cx="6978611" cy="64793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>
                <a:latin typeface="Bell MT" panose="02020503060305020303" pitchFamily="18" charset="0"/>
              </a:rPr>
              <a:t>Purpose of Mark:  </a:t>
            </a:r>
            <a:r>
              <a:rPr lang="en-US" altLang="en-US" sz="2800" dirty="0">
                <a:latin typeface="Bell MT" panose="02020503060305020303" pitchFamily="18" charset="0"/>
              </a:rPr>
              <a:t>to persuade us that Jesus is the Messiah and that we should follow Him </a:t>
            </a:r>
            <a:endParaRPr lang="en-US" altLang="en-US" sz="2800" b="1" dirty="0">
              <a:latin typeface="Bell MT" panose="02020503060305020303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800" b="1" dirty="0"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>
                <a:latin typeface="Bell MT" panose="02020503060305020303" pitchFamily="18" charset="0"/>
              </a:rPr>
              <a:t>Two elements of Jesus’ identity: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Bell MT" panose="02020503060305020303" pitchFamily="18" charset="0"/>
              </a:rPr>
              <a:t>Messiah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Bell MT" panose="02020503060305020303" pitchFamily="18" charset="0"/>
              </a:rPr>
              <a:t>Son of God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>
                <a:latin typeface="Bell MT" panose="02020503060305020303" pitchFamily="18" charset="0"/>
              </a:rPr>
              <a:t>Two elements of Jesus’ ministry:</a:t>
            </a:r>
            <a:endParaRPr lang="en-US" altLang="en-US" sz="2800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Bell MT" panose="02020503060305020303" pitchFamily="18" charset="0"/>
              </a:rPr>
              <a:t>Core message – </a:t>
            </a:r>
            <a:r>
              <a:rPr lang="en-US" altLang="en-US" sz="2800" dirty="0">
                <a:latin typeface="Bell MT" panose="02020503060305020303" pitchFamily="18" charset="0"/>
              </a:rPr>
              <a:t>The Kingdom of God is near.  Repent and believe the good news.</a:t>
            </a:r>
            <a:endParaRPr lang="en-US" altLang="en-US" sz="2800" b="1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Bell MT" panose="02020503060305020303" pitchFamily="18" charset="0"/>
              </a:rPr>
              <a:t>Core invitation – </a:t>
            </a:r>
            <a:r>
              <a:rPr lang="en-US" altLang="en-US" sz="2800" dirty="0">
                <a:latin typeface="Bell MT" panose="02020503060305020303" pitchFamily="18" charset="0"/>
              </a:rPr>
              <a:t>Come and follow Me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63921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EB84-7AFD-4827-AE1D-5D49D547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691" y="484631"/>
            <a:ext cx="4358827" cy="5429848"/>
          </a:xfrm>
          <a:prstGeom prst="ellipse">
            <a:avLst/>
          </a:prstGeom>
          <a:noFill/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Bell MT" panose="02020503060305020303" pitchFamily="18" charset="0"/>
              </a:rPr>
              <a:t>Synagogue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105B5E-C265-49DC-8167-B699C7DF7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04" r="2" b="20510"/>
          <a:stretch/>
        </p:blipFill>
        <p:spPr>
          <a:xfrm>
            <a:off x="-1" y="-1"/>
            <a:ext cx="7537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8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104</TotalTime>
  <Words>125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Bell MT</vt:lpstr>
      <vt:lpstr>Gill Sans MT</vt:lpstr>
      <vt:lpstr>Parcel</vt:lpstr>
      <vt:lpstr>Lent</vt:lpstr>
      <vt:lpstr>Mark 1:21-34</vt:lpstr>
      <vt:lpstr>Synagogue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kremer</dc:creator>
  <cp:lastModifiedBy>kimberly kremer</cp:lastModifiedBy>
  <cp:revision>1</cp:revision>
  <dcterms:created xsi:type="dcterms:W3CDTF">2021-09-26T16:07:03Z</dcterms:created>
  <dcterms:modified xsi:type="dcterms:W3CDTF">2022-02-27T14:58:27Z</dcterms:modified>
</cp:coreProperties>
</file>