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2" r:id="rId2"/>
    <p:sldId id="377" r:id="rId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517DF1-41E1-4437-A74F-806AD61F72C3}" v="15" dt="2020-05-02T20:27:19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5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3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5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3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8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1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3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B25EBAA-66D9-41A3-A106-1F597D1F298E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88053CC-AEBC-4063-9934-9788A41BC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06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DDD5-5C6C-4DA0-B463-FE91363F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cap="none" dirty="0">
                <a:solidFill>
                  <a:schemeClr val="bg1"/>
                </a:solidFill>
                <a:latin typeface="Bell MT" panose="02020503060305020303" pitchFamily="18" charset="0"/>
              </a:rPr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7C92D-845F-4A32-96AA-B38556A8E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10790868" cy="46920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500" dirty="0">
                <a:latin typeface="Bell MT" panose="02020503060305020303" pitchFamily="18" charset="0"/>
              </a:rPr>
              <a:t>Fall of Babylon</a:t>
            </a:r>
          </a:p>
          <a:p>
            <a:pPr>
              <a:lnSpc>
                <a:spcPct val="110000"/>
              </a:lnSpc>
            </a:pPr>
            <a:r>
              <a:rPr lang="en-US" sz="2500" dirty="0">
                <a:latin typeface="Bell MT" panose="02020503060305020303" pitchFamily="18" charset="0"/>
              </a:rPr>
              <a:t>Ch17- John has seen a vision of a woman riding a scarlet beast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latin typeface="Bell MT" panose="02020503060305020303" pitchFamily="18" charset="0"/>
              </a:rPr>
              <a:t>Woman =  Great Prostitute, Babylon the Great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latin typeface="Bell MT" panose="02020503060305020303" pitchFamily="18" charset="0"/>
              </a:rPr>
              <a:t>Beast = beast from Rev 13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latin typeface="Bell MT" panose="02020503060305020303" pitchFamily="18" charset="0"/>
              </a:rPr>
              <a:t>1st audience:  Woman = City of Rome (affluent, immoral and influential) riding on Roman political and military power</a:t>
            </a:r>
          </a:p>
          <a:p>
            <a:pPr lvl="1">
              <a:lnSpc>
                <a:spcPct val="110000"/>
              </a:lnSpc>
            </a:pPr>
            <a:r>
              <a:rPr lang="en-US" sz="2500" dirty="0">
                <a:latin typeface="Bell MT" panose="02020503060305020303" pitchFamily="18" charset="0"/>
              </a:rPr>
              <a:t>For us:  the woman = the ‘world’ – system of attitudes, behaviors, and values that are hostile to Jesus and seek to lure His people away from Him</a:t>
            </a:r>
          </a:p>
          <a:p>
            <a:pPr>
              <a:lnSpc>
                <a:spcPct val="110000"/>
              </a:lnSpc>
            </a:pPr>
            <a:r>
              <a:rPr lang="en-US" sz="2500" dirty="0">
                <a:latin typeface="Bell MT" panose="02020503060305020303" pitchFamily="18" charset="0"/>
              </a:rPr>
              <a:t>Announcement of the destruction of Babylon and call to people of God to come out of her so we don’t share in either her sins or her judgments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8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217F0F1-5F6B-443C-B492-026AC15A1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72F51B-EDA4-4693-BBB7-9516CDBD0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cap="none" dirty="0">
                <a:solidFill>
                  <a:schemeClr val="bg1"/>
                </a:solidFill>
                <a:latin typeface="Bell MT" panose="02020503060305020303" pitchFamily="18" charset="0"/>
              </a:rPr>
              <a:t>Coming out of Babylon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7CD358-F011-4726-A3DD-443C802272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0916" r="23466" b="-1"/>
          <a:stretch/>
        </p:blipFill>
        <p:spPr>
          <a:xfrm>
            <a:off x="483" y="1822028"/>
            <a:ext cx="4342417" cy="503597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582DD-CE04-4EE3-AE4E-4F6ABD98D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2025" y="2011680"/>
            <a:ext cx="6524625" cy="42062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Bell MT" panose="02020503060305020303" pitchFamily="18" charset="0"/>
              </a:rPr>
              <a:t>Matthew 6.1:  Be careful not to practice your righteousness in front of others to be seen by them. If you do, you will have no reward from your Father in heaven.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Bell MT" panose="02020503060305020303" pitchFamily="18" charset="0"/>
              </a:rPr>
              <a:t>Money – choose simplicity and give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Bell MT" panose="02020503060305020303" pitchFamily="18" charset="0"/>
              </a:rPr>
              <a:t>Sex – choose fidelity and honor the opposite sex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Bell MT" panose="02020503060305020303" pitchFamily="18" charset="0"/>
              </a:rPr>
              <a:t>Power – choose service and wash feet</a:t>
            </a:r>
          </a:p>
        </p:txBody>
      </p:sp>
    </p:spTree>
    <p:extLst>
      <p:ext uri="{BB962C8B-B14F-4D97-AF65-F5344CB8AC3E}">
        <p14:creationId xmlns:p14="http://schemas.microsoft.com/office/powerpoint/2010/main" val="319233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Bell MT</vt:lpstr>
      <vt:lpstr>Corbel</vt:lpstr>
      <vt:lpstr>Wingdings</vt:lpstr>
      <vt:lpstr>Banded</vt:lpstr>
      <vt:lpstr>Recap</vt:lpstr>
      <vt:lpstr>Coming out of Babylon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</dc:title>
  <dc:creator>david eldridge</dc:creator>
  <cp:lastModifiedBy>david eldridge</cp:lastModifiedBy>
  <cp:revision>1</cp:revision>
  <dcterms:created xsi:type="dcterms:W3CDTF">2020-05-02T20:27:06Z</dcterms:created>
  <dcterms:modified xsi:type="dcterms:W3CDTF">2020-05-02T20:29:53Z</dcterms:modified>
</cp:coreProperties>
</file>