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"/>
  </p:notesMasterIdLst>
  <p:sldIdLst>
    <p:sldId id="597" r:id="rId2"/>
    <p:sldId id="596" r:id="rId3"/>
    <p:sldId id="58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EE7B5-03CE-4BCB-8EDA-CA64C13C07CC}" v="48" dt="2019-12-24T18:42:43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>
        <p:scale>
          <a:sx n="87" d="100"/>
          <a:sy n="87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AB0B-9312-4FB3-B60D-E056B590B960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BAD41-F78F-4D1F-AB4D-223C9799C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55856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9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6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8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9854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86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347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628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15DEFE-905D-4C9A-88B8-7756A7E47DFC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0AC3618-CEAD-4714-BB09-8A4EAD4307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857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8B68-FA35-4F62-8371-3FB3BA81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473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Bell MT" panose="02020503060305020303" pitchFamily="18" charset="0"/>
              </a:rPr>
              <a:t>Love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B020D-B49D-4884-A426-A05FDDB63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399087"/>
            <a:ext cx="4443984" cy="823912"/>
          </a:xfrm>
        </p:spPr>
        <p:txBody>
          <a:bodyPr/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Our Definition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8C8A6-CC7B-454C-8353-32E6393F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363430"/>
            <a:ext cx="4443984" cy="2562193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Bell MT" panose="02020503060305020303" pitchFamily="18" charset="0"/>
              </a:rPr>
              <a:t>Really, really like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Bell MT" panose="02020503060305020303" pitchFamily="18" charset="0"/>
              </a:rPr>
              <a:t>Like the most in this particular category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Bell MT" panose="02020503060305020303" pitchFamily="18" charset="0"/>
              </a:rPr>
              <a:t>Often in terms of romance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Bell MT" panose="02020503060305020303" pitchFamily="18" charset="0"/>
              </a:rPr>
              <a:t>Usually ‘recipient dependent’</a:t>
            </a:r>
          </a:p>
          <a:p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B1DF0-0C8B-43F4-9567-AC9785270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1932" y="1382661"/>
            <a:ext cx="4683230" cy="823912"/>
          </a:xfrm>
        </p:spPr>
        <p:txBody>
          <a:bodyPr/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New Testament Definition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504FE-6A73-4E34-8887-9D4E6EF5E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363430"/>
            <a:ext cx="4443984" cy="2562193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Bell MT" panose="02020503060305020303" pitchFamily="18" charset="0"/>
              </a:rPr>
              <a:t>Doing what is best for another, even an enemy, regardless of the cost to yourself</a:t>
            </a:r>
          </a:p>
          <a:p>
            <a:r>
              <a:rPr lang="en-US" sz="2400" dirty="0">
                <a:latin typeface="Bell MT" panose="02020503060305020303" pitchFamily="18" charset="0"/>
              </a:rPr>
              <a:t>‘Giver dependent’</a:t>
            </a:r>
          </a:p>
        </p:txBody>
      </p:sp>
    </p:spTree>
    <p:extLst>
      <p:ext uri="{BB962C8B-B14F-4D97-AF65-F5344CB8AC3E}">
        <p14:creationId xmlns:p14="http://schemas.microsoft.com/office/powerpoint/2010/main" val="186350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9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7AC06-55F6-4437-A0F2-4D81D825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25" y="117763"/>
            <a:ext cx="576942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latin typeface="Bell MT" panose="02020503060305020303" pitchFamily="18" charset="0"/>
              </a:rPr>
              <a:t>Love demands expression</a:t>
            </a:r>
          </a:p>
        </p:txBody>
      </p:sp>
      <p:pic>
        <p:nvPicPr>
          <p:cNvPr id="6" name="Picture 5" descr="A green plant in a garden&#10;&#10;Description automatically generated">
            <a:extLst>
              <a:ext uri="{FF2B5EF4-FFF2-40B4-BE49-F238E27FC236}">
                <a16:creationId xmlns:a16="http://schemas.microsoft.com/office/drawing/2014/main" id="{63BAFC16-8386-43F9-BE8A-B79B39AAF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9" r="15887" b="-5"/>
          <a:stretch/>
        </p:blipFill>
        <p:spPr>
          <a:xfrm>
            <a:off x="804240" y="4007206"/>
            <a:ext cx="3268996" cy="2839931"/>
          </a:xfrm>
          <a:prstGeom prst="rect">
            <a:avLst/>
          </a:prstGeom>
        </p:spPr>
      </p:pic>
      <p:pic>
        <p:nvPicPr>
          <p:cNvPr id="7" name="Picture 6" descr="A picture containing indoor, sitting, table, cup&#10;&#10;Description automatically generated">
            <a:extLst>
              <a:ext uri="{FF2B5EF4-FFF2-40B4-BE49-F238E27FC236}">
                <a16:creationId xmlns:a16="http://schemas.microsoft.com/office/drawing/2014/main" id="{D99467CA-F8D1-455A-BC2A-5B33440F7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4" r="2" b="25082"/>
          <a:stretch/>
        </p:blipFill>
        <p:spPr>
          <a:xfrm>
            <a:off x="4022373" y="4676895"/>
            <a:ext cx="2489263" cy="2170242"/>
          </a:xfrm>
          <a:prstGeom prst="rect">
            <a:avLst/>
          </a:prstGeom>
        </p:spPr>
      </p:pic>
      <p:pic>
        <p:nvPicPr>
          <p:cNvPr id="5" name="Picture 4" descr="A large white building&#10;&#10;Description automatically generated">
            <a:extLst>
              <a:ext uri="{FF2B5EF4-FFF2-40B4-BE49-F238E27FC236}">
                <a16:creationId xmlns:a16="http://schemas.microsoft.com/office/drawing/2014/main" id="{707E9792-60D3-498C-89FE-B4C2A9CE17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11" r="10274"/>
          <a:stretch/>
        </p:blipFill>
        <p:spPr>
          <a:xfrm>
            <a:off x="804239" y="873286"/>
            <a:ext cx="5707397" cy="3948096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FF387-9674-493D-B696-E876E928DD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1193" r="25200"/>
          <a:stretch/>
        </p:blipFill>
        <p:spPr>
          <a:xfrm>
            <a:off x="7612261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1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973FAB-7FAB-4874-BEE2-16CA3066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10" y="0"/>
            <a:ext cx="5143500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9F8309-1D87-4519-B342-6F56E13DB1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4454" y="0"/>
            <a:ext cx="5250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5202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51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Bell MT</vt:lpstr>
      <vt:lpstr>Calibri</vt:lpstr>
      <vt:lpstr>Franklin Gothic Book</vt:lpstr>
      <vt:lpstr>Crop</vt:lpstr>
      <vt:lpstr>Love</vt:lpstr>
      <vt:lpstr>Love demands expression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</dc:title>
  <dc:creator>david eldridge</dc:creator>
  <cp:lastModifiedBy>david eldridge</cp:lastModifiedBy>
  <cp:revision>1</cp:revision>
  <dcterms:created xsi:type="dcterms:W3CDTF">2019-12-24T16:53:59Z</dcterms:created>
  <dcterms:modified xsi:type="dcterms:W3CDTF">2019-12-24T18:48:35Z</dcterms:modified>
</cp:coreProperties>
</file>